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71" r:id="rId7"/>
    <p:sldId id="272" r:id="rId8"/>
    <p:sldId id="273" r:id="rId9"/>
    <p:sldId id="274" r:id="rId10"/>
    <p:sldId id="275" r:id="rId11"/>
    <p:sldId id="276" r:id="rId12"/>
    <p:sldId id="260" r:id="rId13"/>
    <p:sldId id="261" r:id="rId14"/>
    <p:sldId id="262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27CA4-8CA5-40D8-BC7A-EDB5A847F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E3796-3AC2-41BF-BEA6-3785DDD9F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ACF0-B28F-4FBA-8ABD-65746093E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89F69-7C55-4D0A-8E73-8DA150CEF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5B684-FC95-4D59-A3BE-FEDC7B4C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A3DE-15CF-48F5-BFF5-D2EEB729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06000-E2C8-4BD6-A1BF-10035E709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2FCCF-54E5-4EA4-B5EC-304F3A63A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B7FBE-78D1-46A5-A99D-F4F714A3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9BD45-63E6-4522-AC26-06023229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9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2A4D33-5B99-4FD3-BBFF-7EADBF0DA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0DA02-C14E-4B40-AD2B-ACDC5246D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2C928-30A6-4AFE-A467-AFF260AD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67315-BBDE-4873-97E4-7676E665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87085-32E0-457D-A5D5-C1F4345B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52A0-4E26-4DA6-8ED6-B5D0EA69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B6A9-83DE-4DC8-9F86-A2E30315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63C29-1A0E-4ACB-BB41-3D956B83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1D995-C4D1-4F83-AD09-3C2E8082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B5F78-A53D-4D59-B8CA-D18EF963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6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3F9A-2B17-452E-BED9-E8017DDD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69675-8A30-4E42-92B3-835472993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A8FD-A364-41CB-9B61-A45C3F70D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96594-134F-4EC3-9452-E15209A9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A3C0A-17B1-4262-B3A5-5FE8D0C63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8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B1D9-9529-47D5-A58E-21E0A630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458B-48FC-4C01-B50A-FF815C2AA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5DA3B-B9AD-47CF-80F9-254EEC020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C034F-7467-44C5-8BA6-8F33843C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F5569-CEA0-43EE-8D8F-E87B07FEF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090AA-4309-4546-82AB-B7D10B96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9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06A3-9602-4EEA-BC9D-AAE07BC0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3324D-EDCB-4D92-A288-4204BC5E8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0516F-8E81-4125-A0AB-A626A95F3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1AAA8-80EA-4B46-8E89-DF1359357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94707-D76D-4D3C-A2C3-E5E70FA4B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C8A08-31C0-4F5B-9E10-C2AA0288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5E26AE-C86A-47EE-9873-6AE65181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0BBB8-0838-4238-8CDF-C0881409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9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AE60-E109-4F56-8D5D-4F2D7020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484A4-7173-443C-9F1A-2ACA51F0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ABD00-2BCC-4A78-8C45-7B28055A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5D7C6-BFC8-4C95-9147-7A5C495F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4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FE65B-C0A8-491B-850B-3D3FD7B2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7B21D-FFFF-4B9D-8065-DF96629F4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0E039-14C6-4EBC-A66D-6E496EAF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2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E29C-CF65-4145-8C66-5E923375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81FA9-E1FD-4DA4-B2B7-7A5B201B9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F2D21-AA3D-429C-B4D8-68BC4AF33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317EC-3A3B-4CA7-BCCF-24706157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AB2CF-ADBF-4D34-8D58-D0B81CFC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F53B1-4FA7-42A1-8079-9C3668CA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F790-4257-4CDE-9CB8-6E2413E3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F514C-821B-4545-84B9-9AA232B26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18ED2-5521-46FA-A744-F2A07C2A9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65F2-9F50-47DF-8C65-2F4FEEE2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6A418-82BE-4085-9D6E-755AE3B1E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7D4BA-D791-41BE-8449-ED96B975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0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953016-0911-46A8-9E2A-534E93A66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84366-F189-4728-A623-D3B8E0290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4B06D-3F02-4275-983C-457AB3E84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11009-9745-44EA-A345-8908A152D9B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5EEB5-DCD9-4829-A8AD-D5054BBAF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1F8E8-E841-4381-B0A7-B49945F8B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1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DA2A-CEB9-49C2-936C-1DB4EEEE4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AU" dirty="0"/>
              <a:t>Rostering in a pharmacy department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5329A-A46D-40EC-9BE6-E64F21ACC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AU"/>
          </a:p>
          <a:p>
            <a:r>
              <a:rPr lang="en-AU"/>
              <a:t>An experiment in workplace rostering using Linear Integer Programming &amp; optimisation modelling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6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B5E4-5E35-4EC3-8289-5338DB07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Parity of CPD-G rotations</a:t>
            </a:r>
            <a:endParaRPr lang="en-US" dirty="0"/>
          </a:p>
        </p:txBody>
      </p:sp>
      <p:pic>
        <p:nvPicPr>
          <p:cNvPr id="5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7717A165-F9B4-4A3B-9097-4A81D34F6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0" y="4193448"/>
            <a:ext cx="3229426" cy="1305107"/>
          </a:xfr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9A3D7EAA-A801-41DF-A233-594996602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41" y="2168157"/>
            <a:ext cx="4458322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64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8027-BEE7-448C-87B0-F1C4C26B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Duration constraints</a:t>
            </a:r>
            <a:endParaRPr lang="en-US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10ECABEF-BB9B-41C8-9869-ECEF6B541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55343"/>
            <a:ext cx="4401164" cy="1514686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9E1E7C6-47C5-4560-A02E-F7EA54113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6314"/>
            <a:ext cx="543953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9012CCAB-9BD9-4BC0-A565-E7B5B9F1877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48.49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488" y="1825625"/>
            <a:ext cx="9723437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ECA30C-5853-400F-9939-01329086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v7.9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9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6FC2-B8FC-4642-BD5F-9936513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v7.4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D86220B-8ADE-46DE-BA8A-6C82D3286F1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106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488" y="1825625"/>
            <a:ext cx="9723437" cy="4351338"/>
          </a:xfrm>
        </p:spPr>
      </p:pic>
    </p:spTree>
    <p:extLst>
      <p:ext uri="{BB962C8B-B14F-4D97-AF65-F5344CB8AC3E}">
        <p14:creationId xmlns:p14="http://schemas.microsoft.com/office/powerpoint/2010/main" val="42150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920B-077B-43FA-8579-492B400F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Push summary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592BBA2-F28A-4C66-A15F-585975562CC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941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9775" y="1825625"/>
            <a:ext cx="5632450" cy="4351338"/>
          </a:xfrm>
        </p:spPr>
      </p:pic>
    </p:spTree>
    <p:extLst>
      <p:ext uri="{BB962C8B-B14F-4D97-AF65-F5344CB8AC3E}">
        <p14:creationId xmlns:p14="http://schemas.microsoft.com/office/powerpoint/2010/main" val="25018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58830-354D-4F30-9AD8-E07058A8E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40" y="643466"/>
            <a:ext cx="72587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3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242C-1352-43D9-AE7C-51CB0AFE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V7.9</a:t>
            </a:r>
            <a:endParaRPr lang="en-U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44E616AC-4538-41B4-93CD-10B13DEB6EE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06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4700" y="1825625"/>
            <a:ext cx="8101013" cy="4351338"/>
          </a:xfrm>
        </p:spPr>
      </p:pic>
    </p:spTree>
    <p:extLst>
      <p:ext uri="{BB962C8B-B14F-4D97-AF65-F5344CB8AC3E}">
        <p14:creationId xmlns:p14="http://schemas.microsoft.com/office/powerpoint/2010/main" val="25738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F396-81F9-4FB9-AC99-43D42E0F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V7.9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CE1A3AF-04C7-4BD0-9CDE-2841BF78852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86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08847"/>
            <a:ext cx="1622425" cy="4351338"/>
          </a:xfrm>
        </p:spPr>
      </p:pic>
    </p:spTree>
    <p:extLst>
      <p:ext uri="{BB962C8B-B14F-4D97-AF65-F5344CB8AC3E}">
        <p14:creationId xmlns:p14="http://schemas.microsoft.com/office/powerpoint/2010/main" val="334940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206C-5BF9-4AFB-A532-FA710E6E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V7.9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B3123F8-2821-4C54-9E4A-9AC8B333A48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63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4885014"/>
            <a:ext cx="10515600" cy="1485900"/>
          </a:xfrm>
        </p:spPr>
      </p:pic>
    </p:spTree>
    <p:extLst>
      <p:ext uri="{BB962C8B-B14F-4D97-AF65-F5344CB8AC3E}">
        <p14:creationId xmlns:p14="http://schemas.microsoft.com/office/powerpoint/2010/main" val="35632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6E62-9989-4DED-B623-753C5FAF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V7.3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0D20090-63C4-419C-AAC4-4C9780091A1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41.02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257550"/>
            <a:ext cx="10515600" cy="1485900"/>
          </a:xfrm>
        </p:spPr>
      </p:pic>
    </p:spTree>
    <p:extLst>
      <p:ext uri="{BB962C8B-B14F-4D97-AF65-F5344CB8AC3E}">
        <p14:creationId xmlns:p14="http://schemas.microsoft.com/office/powerpoint/2010/main" val="151121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FD33-B030-4372-8DFD-C0248106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Meet our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0AC6A-606D-44F3-8FA2-85E9C35C1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Kipp Hughes</a:t>
            </a:r>
          </a:p>
          <a:p>
            <a:pPr lvl="1"/>
            <a:r>
              <a:rPr lang="en-AU" dirty="0"/>
              <a:t>Mathematical Modelling Major</a:t>
            </a:r>
          </a:p>
          <a:p>
            <a:pPr lvl="1"/>
            <a:r>
              <a:rPr lang="en-AU" dirty="0"/>
              <a:t>Passionate about education</a:t>
            </a:r>
          </a:p>
          <a:p>
            <a:pPr lvl="1"/>
            <a:r>
              <a:rPr lang="en-AU" dirty="0"/>
              <a:t>Active Musician</a:t>
            </a:r>
          </a:p>
          <a:p>
            <a:endParaRPr lang="en-AU" dirty="0"/>
          </a:p>
          <a:p>
            <a:r>
              <a:rPr lang="en-AU" dirty="0"/>
              <a:t>Chris Swan</a:t>
            </a:r>
          </a:p>
          <a:p>
            <a:pPr lvl="1"/>
            <a:r>
              <a:rPr lang="en-AU" dirty="0"/>
              <a:t>Mathematical Modelling Major</a:t>
            </a:r>
          </a:p>
          <a:p>
            <a:pPr lvl="1"/>
            <a:r>
              <a:rPr lang="en-US" dirty="0"/>
              <a:t>Love of problem solving</a:t>
            </a:r>
          </a:p>
          <a:p>
            <a:pPr lvl="1"/>
            <a:r>
              <a:rPr lang="en-US" dirty="0"/>
              <a:t>Creative writer</a:t>
            </a:r>
          </a:p>
        </p:txBody>
      </p:sp>
    </p:spTree>
    <p:extLst>
      <p:ext uri="{BB962C8B-B14F-4D97-AF65-F5344CB8AC3E}">
        <p14:creationId xmlns:p14="http://schemas.microsoft.com/office/powerpoint/2010/main" val="230429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4292-BA11-411C-8A67-25B7878C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V5.3.1</a:t>
            </a:r>
            <a:endParaRPr lang="en-US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CB2C4F23-98F7-4A96-A322-F56F4F28AA9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78" end="2000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110641"/>
            <a:ext cx="10515600" cy="1395412"/>
          </a:xfrm>
        </p:spPr>
      </p:pic>
    </p:spTree>
    <p:extLst>
      <p:ext uri="{BB962C8B-B14F-4D97-AF65-F5344CB8AC3E}">
        <p14:creationId xmlns:p14="http://schemas.microsoft.com/office/powerpoint/2010/main" val="427201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8889-4FB6-4BC5-97C1-20B6CD21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V1.0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928A97B-EA58-4514-8180-3C9782AF683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19.20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303588"/>
            <a:ext cx="10515600" cy="1395412"/>
          </a:xfrm>
        </p:spPr>
      </p:pic>
    </p:spTree>
    <p:extLst>
      <p:ext uri="{BB962C8B-B14F-4D97-AF65-F5344CB8AC3E}">
        <p14:creationId xmlns:p14="http://schemas.microsoft.com/office/powerpoint/2010/main" val="76206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44BE-2B4C-4FA7-89E9-E4BA734F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Our Client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ADF9-F00A-4A2D-B1C1-4478ED1A0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Monash Medical Centre Pharmacy Department</a:t>
            </a:r>
          </a:p>
          <a:p>
            <a:pPr lvl="1"/>
            <a:r>
              <a:rPr lang="en-AU" dirty="0"/>
              <a:t>Andrew Chong</a:t>
            </a:r>
          </a:p>
          <a:p>
            <a:pPr lvl="2"/>
            <a:r>
              <a:rPr lang="en-AU" dirty="0"/>
              <a:t>Assistant Deputy Director of Pharmacy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Jeff Davies</a:t>
            </a:r>
          </a:p>
          <a:p>
            <a:pPr lvl="2"/>
            <a:r>
              <a:rPr lang="en-AU" dirty="0"/>
              <a:t>Senior Pharmacist</a:t>
            </a:r>
          </a:p>
          <a:p>
            <a:pPr lvl="2"/>
            <a:r>
              <a:rPr lang="en-AU" dirty="0"/>
              <a:t>Intern Program Coordinator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7777-0DE6-494B-9AB2-ED53317F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Our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509B8-6ACB-4522-AEC5-CC16451D8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2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EA72-28B4-4F19-9F0C-90D5E30E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Linear Integer Programming?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7A089-5FA0-4999-85DF-01EE78806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Problem solving using systems of linear equations that describe real world constraints to solve an objective function</a:t>
                </a:r>
              </a:p>
              <a:p>
                <a:endParaRPr lang="en-AU" dirty="0"/>
              </a:p>
              <a:p>
                <a:r>
                  <a:rPr lang="en-AU" dirty="0"/>
                  <a:t>Binary and Decision Variables (</a:t>
                </a:r>
                <a:r>
                  <a:rPr lang="en-AU" dirty="0" err="1"/>
                  <a:t>dvar</a:t>
                </a:r>
                <a:r>
                  <a:rPr lang="en-AU" dirty="0"/>
                  <a:t> Boolean)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	→	intern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doing rotation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in week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7A089-5FA0-4999-85DF-01EE78806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57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9AFB-3AB2-4070-80BF-78879E5D0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Staggered start</a:t>
            </a:r>
            <a:endParaRPr lang="en-US" dirty="0"/>
          </a:p>
        </p:txBody>
      </p:sp>
      <p:pic>
        <p:nvPicPr>
          <p:cNvPr id="5" name="Content Placeholder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4EF41A5F-E08B-4F39-87FC-7F50AB14B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838200" y="2650402"/>
            <a:ext cx="3553321" cy="57097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8EF697-1B9E-4698-AD1E-16BDAC9FF0AD}"/>
                  </a:ext>
                </a:extLst>
              </p:cNvPr>
              <p:cNvSpPr txBox="1"/>
              <p:nvPr/>
            </p:nvSpPr>
            <p:spPr>
              <a:xfrm>
                <a:off x="4954555" y="1595535"/>
                <a:ext cx="6680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8EF697-1B9E-4698-AD1E-16BDAC9FF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555" y="1595535"/>
                <a:ext cx="66807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6FAE10D4-BE16-4490-86AB-53090A23EB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90"/>
          <a:stretch/>
        </p:blipFill>
        <p:spPr>
          <a:xfrm>
            <a:off x="660166" y="3221372"/>
            <a:ext cx="2314898" cy="801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26BF7-588D-43A2-9334-063357755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1086"/>
            <a:ext cx="3038899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3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0882-707D-46A1-B1D5-7747F3A3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Physical constraint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EB9DA-7BCE-426C-8BEB-682716545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33" y="3729000"/>
            <a:ext cx="2476846" cy="2619741"/>
          </a:xfr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FD987103-AB56-44E1-B28F-397D7A7AC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5" y="2547736"/>
            <a:ext cx="2010056" cy="704948"/>
          </a:xfrm>
          <a:prstGeom prst="rect">
            <a:avLst/>
          </a:prstGeom>
        </p:spPr>
      </p:pic>
      <p:pic>
        <p:nvPicPr>
          <p:cNvPr id="9" name="Picture 8" descr="A blurry image of a screen&#10;&#10;Description automatically generated">
            <a:extLst>
              <a:ext uri="{FF2B5EF4-FFF2-40B4-BE49-F238E27FC236}">
                <a16:creationId xmlns:a16="http://schemas.microsoft.com/office/drawing/2014/main" id="{EFBAB84D-C9D8-4B79-9F27-A1B5AACAB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5" y="1690688"/>
            <a:ext cx="3724795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1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6425-82E2-41AB-80C3-A9108443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Rotation completion constraint</a:t>
            </a:r>
            <a:endParaRPr lang="en-US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4FC3315-22D2-4B8D-A307-79CB6F109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0" y="4258342"/>
            <a:ext cx="2381582" cy="1562318"/>
          </a:xfrm>
        </p:spPr>
      </p:pic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26EEC509-1D99-4141-B21B-627CB3065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0" y="3258078"/>
            <a:ext cx="1629002" cy="60015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E0201F-A3D7-4040-B015-40A262C72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0" y="2199552"/>
            <a:ext cx="3343742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9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6380-04F0-4053-B452-73082FCD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Rotation capacity constraint</a:t>
            </a:r>
            <a:endParaRPr lang="en-US" dirty="0"/>
          </a:p>
        </p:txBody>
      </p:sp>
      <p:pic>
        <p:nvPicPr>
          <p:cNvPr id="5" name="Content Placeholder 4" descr="A picture containing sky&#10;&#10;Description automatically generated">
            <a:extLst>
              <a:ext uri="{FF2B5EF4-FFF2-40B4-BE49-F238E27FC236}">
                <a16:creationId xmlns:a16="http://schemas.microsoft.com/office/drawing/2014/main" id="{E44EE0F8-EE4F-4C73-B74B-0E0BA2C7C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4" y="3652626"/>
            <a:ext cx="2514951" cy="1428949"/>
          </a:xfr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F9082732-6941-4EBB-8D27-0640CBA86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31" y="2740322"/>
            <a:ext cx="1648055" cy="5430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D42077-7D1B-4386-8701-E1B0122C4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4" y="1690688"/>
            <a:ext cx="3467584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126</Words>
  <Application>Microsoft Office PowerPoint</Application>
  <PresentationFormat>Widescreen</PresentationFormat>
  <Paragraphs>43</Paragraphs>
  <Slides>21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Rostering in a pharmacy department</vt:lpstr>
      <vt:lpstr>Meet our team</vt:lpstr>
      <vt:lpstr>Our Client</vt:lpstr>
      <vt:lpstr>Our Project</vt:lpstr>
      <vt:lpstr>What is Linear Integer Programming?</vt:lpstr>
      <vt:lpstr>Staggered start</vt:lpstr>
      <vt:lpstr>Physical constraint</vt:lpstr>
      <vt:lpstr>Rotation completion constraint</vt:lpstr>
      <vt:lpstr>Rotation capacity constraint</vt:lpstr>
      <vt:lpstr>Parity of CPD-G rotations</vt:lpstr>
      <vt:lpstr>Duration constraints</vt:lpstr>
      <vt:lpstr>v7.9</vt:lpstr>
      <vt:lpstr>v7.4</vt:lpstr>
      <vt:lpstr>Push summary</vt:lpstr>
      <vt:lpstr>PowerPoint Presentation</vt:lpstr>
      <vt:lpstr>V7.9</vt:lpstr>
      <vt:lpstr>V7.9</vt:lpstr>
      <vt:lpstr>V7.9</vt:lpstr>
      <vt:lpstr>V7.3</vt:lpstr>
      <vt:lpstr>V5.3.1</vt:lpstr>
      <vt:lpstr>V1.0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Rostering in a pharmacy department</dc:title>
  <dc:creator>Christopher Swan</dc:creator>
  <cp:lastModifiedBy>Christopher Swan</cp:lastModifiedBy>
  <cp:revision>13</cp:revision>
  <dcterms:created xsi:type="dcterms:W3CDTF">2019-05-21T03:52:38Z</dcterms:created>
  <dcterms:modified xsi:type="dcterms:W3CDTF">2019-05-21T09:24:12Z</dcterms:modified>
</cp:coreProperties>
</file>